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1"/>
  </p:normalViewPr>
  <p:slideViewPr>
    <p:cSldViewPr snapToGrid="0" snapToObjects="1">
      <p:cViewPr varScale="1">
        <p:scale>
          <a:sx n="90" d="100"/>
          <a:sy n="90" d="100"/>
        </p:scale>
        <p:origin x="23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CA71E-67C6-1349-99CC-22EFC7BFA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5A9768-5523-DF43-A3A2-D966DD1C22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1A73E-6895-6F4B-8F8D-2BA16F113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A85A9-2239-2345-A186-ADBEBB125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B4329-9087-7847-862E-38769BBB1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23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F07E5-4A65-E940-8C0A-1EF50436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859B4D-483C-F44D-8F53-AFC0E9258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1DEC3-092A-9E47-8B1E-2D97C96D7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1A596-571E-F749-9C13-C9949B894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955A8-2BD8-0844-B2E0-DEA76535D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6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5AA0D5-79F9-A14B-8781-C4A6079C53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43D28-6E0A-144A-9B70-6E6FAACBA4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7A14A-438D-F04B-8489-4BEEF00A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31634-6E5C-4B46-A668-391006085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978A3-AEDB-F943-806E-4C250D6EE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25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78124-5E55-5946-A533-302560C2B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2CF1D-FD7E-2C44-BB40-ED1052DDC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65DC7-51CC-2045-8952-B3A0F36D0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0FA89-7926-DE44-8607-7C6BDF142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580C8-E4C1-6E4D-9BA9-37F55BC4C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77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2B5F9-88F6-1D45-B45C-6C8420060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81A29B-D795-3E4E-8082-F0067C984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31D94-8513-EE40-8302-69ACC99F7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9DFB1-0349-BC4C-A4B3-DBFF26BFD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A2E67-1CDA-7843-95FE-60A9B561C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678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63D46-D8F7-024F-8DB4-0A82CFE3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484B6-EBEC-2846-86EF-167531193D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FDEBBB-7B57-9B44-9BC8-8D2323CC3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B95E3D-23BB-A442-9365-074F8307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F0281B-724F-F240-B38B-C7567E283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FC3369-2658-4E49-9458-F1EA1C68F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25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F7ABA-4F52-8E48-9488-9549300B7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A3F6B-B719-324B-A0DB-03715AA10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33C41-3BEF-C746-83D5-51655EF78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469C16-7E6D-AD4A-91AA-8811B29789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1F44A4-1DCA-EA4A-9BCF-ECDB7C038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B44003-F8F4-284D-8C0D-54D42DC53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31372A-4937-5B40-BCEC-F9635ED9C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20CFF8-F129-1343-BE6A-279EB22BC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43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600F-92FA-754E-882D-5E2E6A2C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815DF-2E5A-004C-BD82-B70BCA543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0DD6E-BE6D-9E47-986A-CA20E4A2D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8B9A5B-24B3-E448-BC1D-EE62738A8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112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DD3B8C-0996-C247-A09B-F9E0C6E82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A6A122-4301-2D4A-AA1D-790A4F23A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9696C8-4F0A-C94A-A2D7-0C094FD67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31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D0402-509C-3E45-A869-BB7E5570E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FAABE-58EE-6A4D-877B-E29B789D9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325E9E-AB9F-A543-A3C1-7FF420F40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9787D-2AD4-8842-956F-0994DE42E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27397-2175-DE4B-B63C-C620DBD8B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03C40-C113-B54E-805E-4A9ECBF8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13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29F5-1500-FB49-9985-E53874113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CE541D-CB6F-CE40-BEF3-84B3A0EDF9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7822F-A93B-C848-9246-5F3E4E61A6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155DCF-3827-0841-9DF5-DD5774A30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8916FA-2A70-E64F-92B1-00275492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53E92-6166-0A4A-8F73-5B191257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58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09C530-85CF-F74F-ACDC-02207CDA9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CAD5A-6652-B842-A16C-701339259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10118-E72F-7F4A-9C44-0639DC8308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BCE3B-C13C-B146-BAE5-82B6A1B86CDD}" type="datetimeFigureOut">
              <a:rPr lang="en-US" smtClean="0"/>
              <a:t>9/20/18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81B8C-FF1D-5848-8255-352E8C97A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B524E-D9FF-FD41-AAC2-A4483F3243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A8875-6117-C041-AFB5-7E3533463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1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EE107-906F-324D-A07E-C605F74057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4D0B8D-3C75-AC46-A517-07A5BBD9C8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94C2DF-49CC-B14F-9F68-55531F140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3946"/>
            <a:ext cx="12192000" cy="812041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9604C3A-DABD-C949-86F9-B5FCEA058FC4}"/>
              </a:ext>
            </a:extLst>
          </p:cNvPr>
          <p:cNvSpPr txBox="1">
            <a:spLocks/>
          </p:cNvSpPr>
          <p:nvPr/>
        </p:nvSpPr>
        <p:spPr bwMode="gray">
          <a:xfrm>
            <a:off x="283840" y="6053450"/>
            <a:ext cx="3545210" cy="578685"/>
          </a:xfrm>
          <a:prstGeom prst="rect">
            <a:avLst/>
          </a:prstGeom>
          <a:solidFill>
            <a:schemeClr val="tx1">
              <a:alpha val="4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400" dirty="0"/>
              <a:t>    Image - </a:t>
            </a:r>
            <a:r>
              <a:rPr lang="en-US" sz="1400" dirty="0" err="1"/>
              <a:t>Smithsonianmag.com</a:t>
            </a:r>
            <a:r>
              <a:rPr lang="en-US" sz="1400" dirty="0"/>
              <a:t>  2014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139655-28CA-6545-AFC8-2973B99DFE9F}"/>
              </a:ext>
            </a:extLst>
          </p:cNvPr>
          <p:cNvSpPr txBox="1">
            <a:spLocks/>
          </p:cNvSpPr>
          <p:nvPr/>
        </p:nvSpPr>
        <p:spPr>
          <a:xfrm>
            <a:off x="5230759" y="2575932"/>
            <a:ext cx="5574774" cy="980069"/>
          </a:xfrm>
          <a:prstGeom prst="rect">
            <a:avLst/>
          </a:prstGeom>
          <a:solidFill>
            <a:schemeClr val="tx1">
              <a:alpha val="42000"/>
            </a:schemeClr>
          </a:solidFill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/>
              <a:t> Dry Martini under a Microscope</a:t>
            </a:r>
            <a:br>
              <a:rPr lang="en-US" sz="2800" dirty="0"/>
            </a:br>
            <a:r>
              <a:rPr lang="en-US" sz="2800" dirty="0"/>
              <a:t> </a:t>
            </a:r>
            <a:r>
              <a:rPr lang="en-US" sz="1800" dirty="0"/>
              <a:t>Mini-Martini Fractal Analysis </a:t>
            </a:r>
          </a:p>
        </p:txBody>
      </p:sp>
    </p:spTree>
    <p:extLst>
      <p:ext uri="{BB962C8B-B14F-4D97-AF65-F5344CB8AC3E}">
        <p14:creationId xmlns:p14="http://schemas.microsoft.com/office/powerpoint/2010/main" val="856226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49C8F-0C37-8D4D-997C-EF832D2DD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371FB-59F6-3D48-8D43-EC51F4A15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CFFA55-6BCE-F445-9A99-E0DB00F0D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78466"/>
            <a:ext cx="12192000" cy="812041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BB161AE-95DD-9942-BE11-64BC08256628}"/>
              </a:ext>
            </a:extLst>
          </p:cNvPr>
          <p:cNvSpPr txBox="1">
            <a:spLocks/>
          </p:cNvSpPr>
          <p:nvPr/>
        </p:nvSpPr>
        <p:spPr bwMode="gray">
          <a:xfrm>
            <a:off x="1154955" y="2099733"/>
            <a:ext cx="8825658" cy="26776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Tequila under a Microscope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60C2F2D-FC08-234C-8D92-8CE3608B1C6D}"/>
              </a:ext>
            </a:extLst>
          </p:cNvPr>
          <p:cNvSpPr txBox="1">
            <a:spLocks/>
          </p:cNvSpPr>
          <p:nvPr/>
        </p:nvSpPr>
        <p:spPr bwMode="gray">
          <a:xfrm>
            <a:off x="283840" y="6053450"/>
            <a:ext cx="3159448" cy="578685"/>
          </a:xfrm>
          <a:prstGeom prst="rect">
            <a:avLst/>
          </a:prstGeom>
          <a:solidFill>
            <a:schemeClr val="tx1">
              <a:alpha val="4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400" dirty="0"/>
              <a:t>    Image - </a:t>
            </a:r>
            <a:r>
              <a:rPr lang="en-US" sz="1400" dirty="0" err="1"/>
              <a:t>Smithsonianmag.com</a:t>
            </a:r>
            <a:r>
              <a:rPr lang="en-US" sz="1400" dirty="0"/>
              <a:t>  2014</a:t>
            </a:r>
          </a:p>
        </p:txBody>
      </p:sp>
    </p:spTree>
    <p:extLst>
      <p:ext uri="{BB962C8B-B14F-4D97-AF65-F5344CB8AC3E}">
        <p14:creationId xmlns:p14="http://schemas.microsoft.com/office/powerpoint/2010/main" val="2331911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FFF7-A577-D443-B222-FA033505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FECDF-7E90-7A47-81A6-B55CA8014E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57B598-0227-FB40-BA67-288C5E791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041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1A01C8F-A4A5-704A-B66D-509DB7548C01}"/>
              </a:ext>
            </a:extLst>
          </p:cNvPr>
          <p:cNvSpPr txBox="1">
            <a:spLocks/>
          </p:cNvSpPr>
          <p:nvPr/>
        </p:nvSpPr>
        <p:spPr bwMode="gray">
          <a:xfrm>
            <a:off x="5057775" y="1451498"/>
            <a:ext cx="6133443" cy="12086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Margaritta</a:t>
            </a:r>
            <a:r>
              <a:rPr lang="en-US" dirty="0"/>
              <a:t> under a Microscope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C7C6EAB-C0DA-7640-AA23-7D07D7B0EE29}"/>
              </a:ext>
            </a:extLst>
          </p:cNvPr>
          <p:cNvSpPr txBox="1">
            <a:spLocks/>
          </p:cNvSpPr>
          <p:nvPr/>
        </p:nvSpPr>
        <p:spPr bwMode="gray">
          <a:xfrm>
            <a:off x="283840" y="6053450"/>
            <a:ext cx="3159448" cy="578685"/>
          </a:xfrm>
          <a:prstGeom prst="rect">
            <a:avLst/>
          </a:prstGeom>
          <a:solidFill>
            <a:schemeClr val="tx1">
              <a:alpha val="4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400" dirty="0"/>
              <a:t>    Image - </a:t>
            </a:r>
            <a:r>
              <a:rPr lang="en-US" sz="1400" dirty="0" err="1"/>
              <a:t>Smithsonianmag.com</a:t>
            </a:r>
            <a:r>
              <a:rPr lang="en-US" sz="1400" dirty="0"/>
              <a:t>  2014</a:t>
            </a:r>
          </a:p>
        </p:txBody>
      </p:sp>
    </p:spTree>
    <p:extLst>
      <p:ext uri="{BB962C8B-B14F-4D97-AF65-F5344CB8AC3E}">
        <p14:creationId xmlns:p14="http://schemas.microsoft.com/office/powerpoint/2010/main" val="334606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9604C3A-DABD-C949-86F9-B5FCEA058FC4}"/>
              </a:ext>
            </a:extLst>
          </p:cNvPr>
          <p:cNvSpPr txBox="1">
            <a:spLocks/>
          </p:cNvSpPr>
          <p:nvPr/>
        </p:nvSpPr>
        <p:spPr bwMode="gray">
          <a:xfrm>
            <a:off x="1110074" y="5072062"/>
            <a:ext cx="5127988" cy="1170853"/>
          </a:xfrm>
          <a:prstGeom prst="rect">
            <a:avLst/>
          </a:prstGeom>
          <a:solidFill>
            <a:schemeClr val="tx1">
              <a:alpha val="4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400" dirty="0"/>
              <a:t>Loren K Heyns, PhD Candidate</a:t>
            </a:r>
            <a:br>
              <a:rPr lang="en-US" sz="1400" dirty="0"/>
            </a:br>
            <a:r>
              <a:rPr lang="en-US" sz="1400" dirty="0"/>
              <a:t>Advisor John E Taylor, Mentor Rachel M Samuels </a:t>
            </a:r>
          </a:p>
          <a:p>
            <a:pPr algn="ctr"/>
            <a:br>
              <a:rPr lang="en-US" sz="1400" dirty="0"/>
            </a:br>
            <a:r>
              <a:rPr lang="en-US" sz="1400" dirty="0"/>
              <a:t>Photographs by Michael W Davidson and Florida State University.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139655-28CA-6545-AFC8-2973B99DFE9F}"/>
              </a:ext>
            </a:extLst>
          </p:cNvPr>
          <p:cNvSpPr txBox="1">
            <a:spLocks/>
          </p:cNvSpPr>
          <p:nvPr/>
        </p:nvSpPr>
        <p:spPr>
          <a:xfrm>
            <a:off x="958121" y="4157784"/>
            <a:ext cx="5574774" cy="980069"/>
          </a:xfrm>
          <a:prstGeom prst="rect">
            <a:avLst/>
          </a:prstGeom>
          <a:solidFill>
            <a:schemeClr val="tx1">
              <a:alpha val="42000"/>
            </a:schemeClr>
          </a:solidFill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400" dirty="0"/>
              <a:t>Network Dynamics Laboratory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7B3E440-A126-8E45-9E47-0116E4A6013B}"/>
              </a:ext>
            </a:extLst>
          </p:cNvPr>
          <p:cNvSpPr txBox="1">
            <a:spLocks/>
          </p:cNvSpPr>
          <p:nvPr/>
        </p:nvSpPr>
        <p:spPr>
          <a:xfrm>
            <a:off x="-1512292" y="172715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0" dirty="0">
                <a:solidFill>
                  <a:schemeClr val="bg1"/>
                </a:solidFill>
              </a:rPr>
              <a:t>Mini-Martini</a:t>
            </a:r>
          </a:p>
          <a:p>
            <a:r>
              <a:rPr lang="en-US" sz="5800" dirty="0">
                <a:solidFill>
                  <a:schemeClr val="bg1"/>
                </a:solidFill>
              </a:rPr>
              <a:t>Fractal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CBC52-1021-CD4F-B9B3-447655B60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014" y="-116365"/>
            <a:ext cx="4635656" cy="6974365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59D961E6-889B-D146-8FFB-F016713E62AE}"/>
              </a:ext>
            </a:extLst>
          </p:cNvPr>
          <p:cNvSpPr txBox="1">
            <a:spLocks/>
          </p:cNvSpPr>
          <p:nvPr/>
        </p:nvSpPr>
        <p:spPr>
          <a:xfrm>
            <a:off x="6688659" y="6487810"/>
            <a:ext cx="5574774" cy="586571"/>
          </a:xfrm>
          <a:prstGeom prst="rect">
            <a:avLst/>
          </a:prstGeom>
          <a:solidFill>
            <a:schemeClr val="tx1">
              <a:alpha val="42000"/>
            </a:schemeClr>
          </a:solidFill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1800" dirty="0"/>
              <a:t>Gin Vermouth Martini under a Microscope</a:t>
            </a:r>
          </a:p>
        </p:txBody>
      </p:sp>
    </p:spTree>
    <p:extLst>
      <p:ext uri="{BB962C8B-B14F-4D97-AF65-F5344CB8AC3E}">
        <p14:creationId xmlns:p14="http://schemas.microsoft.com/office/powerpoint/2010/main" val="1983909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6C70A-8A49-D54B-9AE7-9A77A18F5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C2CD5-57C3-5548-B9A3-9F489B613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F52976-83BD-4544-9111-8AF7FBFDF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4" y="-5477"/>
            <a:ext cx="11215686" cy="691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407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FD5EA-28E7-3643-9B43-0D3916F38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7DCA0-3C06-7742-815F-76DDE7775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8FE21D-F1CD-4A41-8A01-516BBE88E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357" y="2924173"/>
            <a:ext cx="1017589" cy="101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459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53</Words>
  <Application>Microsoft Macintosh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40</cp:revision>
  <dcterms:created xsi:type="dcterms:W3CDTF">2018-09-21T01:45:27Z</dcterms:created>
  <dcterms:modified xsi:type="dcterms:W3CDTF">2018-09-21T06:28:23Z</dcterms:modified>
</cp:coreProperties>
</file>

<file path=docProps/thumbnail.jpeg>
</file>